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57" r:id="rId7"/>
    <p:sldId id="262" r:id="rId8"/>
    <p:sldId id="263" r:id="rId9"/>
    <p:sldId id="264" r:id="rId10"/>
    <p:sldId id="265" r:id="rId11"/>
    <p:sldId id="270" r:id="rId12"/>
    <p:sldId id="266" r:id="rId13"/>
    <p:sldId id="267" r:id="rId14"/>
    <p:sldId id="268" r:id="rId15"/>
    <p:sldId id="269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1AB7D-BB70-401D-8417-86BC54FE9EE8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5CD33-7EF3-4960-9325-71C1B54F94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1AB7D-BB70-401D-8417-86BC54FE9EE8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5CD33-7EF3-4960-9325-71C1B54F94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1AB7D-BB70-401D-8417-86BC54FE9EE8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5CD33-7EF3-4960-9325-71C1B54F94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1AB7D-BB70-401D-8417-86BC54FE9EE8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5CD33-7EF3-4960-9325-71C1B54F94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1AB7D-BB70-401D-8417-86BC54FE9EE8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5CD33-7EF3-4960-9325-71C1B54F94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1AB7D-BB70-401D-8417-86BC54FE9EE8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5CD33-7EF3-4960-9325-71C1B54F94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1AB7D-BB70-401D-8417-86BC54FE9EE8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5CD33-7EF3-4960-9325-71C1B54F94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1AB7D-BB70-401D-8417-86BC54FE9EE8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5CD33-7EF3-4960-9325-71C1B54F94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1AB7D-BB70-401D-8417-86BC54FE9EE8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5CD33-7EF3-4960-9325-71C1B54F94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1AB7D-BB70-401D-8417-86BC54FE9EE8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5CD33-7EF3-4960-9325-71C1B54F94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1AB7D-BB70-401D-8417-86BC54FE9EE8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5CD33-7EF3-4960-9325-71C1B54F94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1AB7D-BB70-401D-8417-86BC54FE9EE8}" type="datetimeFigureOut">
              <a:rPr lang="en-US" smtClean="0"/>
              <a:t>6/20/2020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5CD33-7EF3-4960-9325-71C1B54F94C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2400"/>
            <a:ext cx="9144000" cy="76199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Tutorial </a:t>
            </a:r>
            <a:r>
              <a:rPr lang="en-US" dirty="0" err="1" smtClean="0"/>
              <a:t>Bikin</a:t>
            </a:r>
            <a:r>
              <a:rPr lang="en-US" dirty="0" smtClean="0"/>
              <a:t> Link Google Meet </a:t>
            </a:r>
            <a:r>
              <a:rPr lang="en-US" b="1" dirty="0" err="1" smtClean="0"/>
              <a:t>Pertama</a:t>
            </a:r>
            <a:r>
              <a:rPr lang="en-US" b="1" dirty="0" smtClean="0"/>
              <a:t> Kali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Laptop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295400"/>
            <a:ext cx="8686800" cy="5562600"/>
          </a:xfrm>
        </p:spPr>
        <p:txBody>
          <a:bodyPr>
            <a:normAutofit/>
          </a:bodyPr>
          <a:lstStyle/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Persiapkan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materi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presentasi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marL="514350" indent="-514350" algn="l"/>
            <a:r>
              <a:rPr lang="en-US" dirty="0">
                <a:solidFill>
                  <a:schemeClr val="tx1"/>
                </a:solidFill>
              </a:rPr>
              <a:t>	</a:t>
            </a:r>
            <a:r>
              <a:rPr lang="en-US" dirty="0" smtClean="0">
                <a:solidFill>
                  <a:schemeClr val="tx1"/>
                </a:solidFill>
              </a:rPr>
              <a:t>(</a:t>
            </a:r>
            <a:r>
              <a:rPr lang="en-US" dirty="0" err="1" smtClean="0">
                <a:solidFill>
                  <a:schemeClr val="tx1"/>
                </a:solidFill>
              </a:rPr>
              <a:t>Buka</a:t>
            </a:r>
            <a:r>
              <a:rPr lang="en-US" dirty="0" smtClean="0">
                <a:solidFill>
                  <a:schemeClr val="tx1"/>
                </a:solidFill>
              </a:rPr>
              <a:t> PPT yang </a:t>
            </a:r>
            <a:r>
              <a:rPr lang="en-US" dirty="0" err="1" smtClean="0">
                <a:solidFill>
                  <a:schemeClr val="tx1"/>
                </a:solidFill>
              </a:rPr>
              <a:t>mau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dipresentasikan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algn="l"/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590800"/>
            <a:ext cx="7589838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r>
              <a:rPr lang="en-US" dirty="0" smtClean="0"/>
              <a:t>Cara </a:t>
            </a:r>
            <a:r>
              <a:rPr lang="en-US" dirty="0" err="1" smtClean="0"/>
              <a:t>menampilkan</a:t>
            </a:r>
            <a:r>
              <a:rPr lang="en-US" dirty="0" smtClean="0"/>
              <a:t> video </a:t>
            </a:r>
            <a:r>
              <a:rPr lang="en-US" dirty="0" err="1" smtClean="0"/>
              <a:t>dan</a:t>
            </a:r>
            <a:r>
              <a:rPr lang="en-US" dirty="0" smtClean="0"/>
              <a:t> voice</a:t>
            </a:r>
            <a:endParaRPr lang="en-US" dirty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0"/>
            <a:ext cx="9144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val 6"/>
          <p:cNvSpPr/>
          <p:nvPr/>
        </p:nvSpPr>
        <p:spPr>
          <a:xfrm>
            <a:off x="4724400" y="5181600"/>
            <a:ext cx="685800" cy="5334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733800" y="5181600"/>
            <a:ext cx="685800" cy="5334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126163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Accept/admit</a:t>
            </a:r>
            <a:r>
              <a:rPr lang="en-US" dirty="0" smtClean="0"/>
              <a:t> </a:t>
            </a:r>
            <a:r>
              <a:rPr lang="en-US" dirty="0" err="1" smtClean="0"/>
              <a:t>terlebih</a:t>
            </a:r>
            <a:r>
              <a:rPr lang="en-US" dirty="0" smtClean="0"/>
              <a:t> </a:t>
            </a:r>
            <a:r>
              <a:rPr lang="en-US" dirty="0" err="1" smtClean="0"/>
              <a:t>dahulu</a:t>
            </a:r>
            <a:r>
              <a:rPr lang="en-US" dirty="0" smtClean="0"/>
              <a:t> yang 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 smtClean="0"/>
              <a:t>bergabung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Presentasi</a:t>
            </a:r>
            <a:r>
              <a:rPr lang="en-US" dirty="0" smtClean="0"/>
              <a:t> Meet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lewat</a:t>
            </a:r>
            <a:r>
              <a:rPr lang="en-US" dirty="0" smtClean="0"/>
              <a:t> link yang </a:t>
            </a:r>
            <a:r>
              <a:rPr lang="en-US" dirty="0" err="1" smtClean="0"/>
              <a:t>dibagikan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WA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4100" t="3125" r="1025" b="2083"/>
          <a:stretch>
            <a:fillRect/>
          </a:stretch>
        </p:blipFill>
        <p:spPr bwMode="auto">
          <a:xfrm>
            <a:off x="0" y="1676400"/>
            <a:ext cx="9144000" cy="5136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r>
              <a:rPr lang="en-US" dirty="0" smtClean="0"/>
              <a:t>Cara </a:t>
            </a:r>
            <a:r>
              <a:rPr lang="en-US" dirty="0" err="1" smtClean="0"/>
              <a:t>menampilkan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 smtClean="0"/>
              <a:t>presentasi</a:t>
            </a:r>
            <a:endParaRPr lang="en-US" dirty="0" smtClean="0"/>
          </a:p>
          <a:p>
            <a:pPr>
              <a:buNone/>
            </a:pPr>
            <a:r>
              <a:rPr lang="en-US" dirty="0"/>
              <a:t> 	</a:t>
            </a:r>
            <a:r>
              <a:rPr lang="en-US" dirty="0" smtClean="0"/>
              <a:t>- </a:t>
            </a:r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Present Now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pojok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-&gt; </a:t>
            </a:r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Your Entire Screen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l="24012" t="29167" r="1025" b="12500"/>
          <a:stretch>
            <a:fillRect/>
          </a:stretch>
        </p:blipFill>
        <p:spPr bwMode="auto">
          <a:xfrm>
            <a:off x="0" y="2286000"/>
            <a:ext cx="9144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7315200" y="5562600"/>
            <a:ext cx="1600200" cy="762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934200" y="3962400"/>
            <a:ext cx="1600200" cy="762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/>
          <a:lstStyle/>
          <a:p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layar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ditampilkan</a:t>
            </a:r>
            <a:r>
              <a:rPr lang="en-US" dirty="0" smtClean="0"/>
              <a:t> -&gt;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Share</a:t>
            </a:r>
          </a:p>
          <a:p>
            <a:pPr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/>
          <a:srcRect l="18375" r="2562" b="14583"/>
          <a:stretch>
            <a:fillRect/>
          </a:stretch>
        </p:blipFill>
        <p:spPr bwMode="auto">
          <a:xfrm>
            <a:off x="0" y="1442720"/>
            <a:ext cx="9144000" cy="5415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val 5"/>
          <p:cNvSpPr/>
          <p:nvPr/>
        </p:nvSpPr>
        <p:spPr>
          <a:xfrm>
            <a:off x="1066800" y="2514600"/>
            <a:ext cx="3581400" cy="25146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724400" y="5181600"/>
            <a:ext cx="914400" cy="5334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6126163"/>
          </a:xfrm>
        </p:spPr>
        <p:txBody>
          <a:bodyPr/>
          <a:lstStyle/>
          <a:p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tampilan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buka</a:t>
            </a:r>
            <a:r>
              <a:rPr lang="en-US" dirty="0" smtClean="0"/>
              <a:t> PPT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dipresentasikan</a:t>
            </a:r>
            <a:r>
              <a:rPr lang="en-US" dirty="0" smtClean="0"/>
              <a:t> (</a:t>
            </a:r>
            <a:r>
              <a:rPr lang="en-US" dirty="0" err="1" smtClean="0"/>
              <a:t>jangan</a:t>
            </a:r>
            <a:r>
              <a:rPr lang="en-US" dirty="0" smtClean="0"/>
              <a:t> </a:t>
            </a:r>
            <a:r>
              <a:rPr lang="en-US" dirty="0" err="1" smtClean="0"/>
              <a:t>lupa</a:t>
            </a:r>
            <a:r>
              <a:rPr lang="en-US" dirty="0" smtClean="0"/>
              <a:t> </a:t>
            </a:r>
            <a:r>
              <a:rPr lang="en-US" dirty="0" err="1" smtClean="0"/>
              <a:t>aktifkan</a:t>
            </a:r>
            <a:r>
              <a:rPr lang="en-US" dirty="0" smtClean="0"/>
              <a:t> </a:t>
            </a:r>
            <a:r>
              <a:rPr lang="en-US" dirty="0" err="1" smtClean="0"/>
              <a:t>mic</a:t>
            </a:r>
            <a:r>
              <a:rPr lang="en-US" dirty="0" smtClean="0"/>
              <a:t> </a:t>
            </a:r>
            <a:r>
              <a:rPr lang="en-US" dirty="0" err="1" smtClean="0"/>
              <a:t>terlebih</a:t>
            </a:r>
            <a:r>
              <a:rPr lang="en-US" dirty="0" smtClean="0"/>
              <a:t> </a:t>
            </a:r>
            <a:r>
              <a:rPr lang="en-US" dirty="0" err="1" smtClean="0"/>
              <a:t>dahulu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52600"/>
            <a:ext cx="9080697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r>
              <a:rPr lang="en-US" dirty="0" err="1" smtClean="0"/>
              <a:t>Silahkan</a:t>
            </a:r>
            <a:r>
              <a:rPr lang="en-US" dirty="0" smtClean="0"/>
              <a:t> </a:t>
            </a:r>
            <a:r>
              <a:rPr lang="en-US" dirty="0" err="1" smtClean="0"/>
              <a:t>lanjutkan</a:t>
            </a:r>
            <a:r>
              <a:rPr lang="en-US" dirty="0" smtClean="0"/>
              <a:t> KBM Daring</a:t>
            </a:r>
          </a:p>
          <a:p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selesai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 smtClean="0"/>
              <a:t>keluar</a:t>
            </a:r>
            <a:r>
              <a:rPr lang="en-US" dirty="0" smtClean="0"/>
              <a:t> </a:t>
            </a:r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stop presenting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Leave Call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 l="11127" t="5208" r="12738" b="12500"/>
          <a:stretch>
            <a:fillRect/>
          </a:stretch>
        </p:blipFill>
        <p:spPr bwMode="auto">
          <a:xfrm>
            <a:off x="685800" y="1995854"/>
            <a:ext cx="8001000" cy="4862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4038600" y="4800600"/>
            <a:ext cx="1447800" cy="6096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343400" y="6248400"/>
            <a:ext cx="914400" cy="6096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Tutorial </a:t>
            </a:r>
            <a:r>
              <a:rPr lang="en-US" b="1" dirty="0" err="1" smtClean="0"/>
              <a:t>Akses</a:t>
            </a:r>
            <a:r>
              <a:rPr lang="en-US" b="1" dirty="0" smtClean="0"/>
              <a:t> </a:t>
            </a:r>
            <a:r>
              <a:rPr lang="en-US" b="1" dirty="0" err="1" smtClean="0"/>
              <a:t>Lanjutan</a:t>
            </a:r>
            <a:r>
              <a:rPr lang="en-US" b="1" dirty="0" smtClean="0"/>
              <a:t> Link Google Meet </a:t>
            </a:r>
            <a:r>
              <a:rPr lang="en-US" dirty="0" err="1" smtClean="0"/>
              <a:t>di</a:t>
            </a:r>
            <a:r>
              <a:rPr lang="en-US" dirty="0" smtClean="0"/>
              <a:t> Laptop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Masukkan</a:t>
            </a:r>
            <a:r>
              <a:rPr lang="en-US" dirty="0" smtClean="0"/>
              <a:t> link yang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kali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enter meeting code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join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 t="-2083" r="23060" b="18529"/>
          <a:stretch>
            <a:fillRect/>
          </a:stretch>
        </p:blipFill>
        <p:spPr bwMode="auto">
          <a:xfrm>
            <a:off x="914400" y="2602988"/>
            <a:ext cx="7391400" cy="425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2590800" y="5486400"/>
            <a:ext cx="2514600" cy="762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1"/>
            <a:ext cx="8229600" cy="1295400"/>
          </a:xfrm>
        </p:spPr>
        <p:txBody>
          <a:bodyPr/>
          <a:lstStyle/>
          <a:p>
            <a:pPr algn="ctr">
              <a:buNone/>
            </a:pPr>
            <a:r>
              <a:rPr lang="en-US" dirty="0" err="1" smtClean="0"/>
              <a:t>Ulangi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diatas</a:t>
            </a:r>
            <a:r>
              <a:rPr lang="en-US" dirty="0" smtClean="0"/>
              <a:t>, TERIMAKASIH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04800"/>
            <a:ext cx="8534400" cy="61722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Login WA  </a:t>
            </a:r>
          </a:p>
          <a:p>
            <a:r>
              <a:rPr lang="en-US" dirty="0"/>
              <a:t>C</a:t>
            </a:r>
            <a:r>
              <a:rPr lang="en-US" dirty="0" smtClean="0"/>
              <a:t>ara </a:t>
            </a:r>
            <a:r>
              <a:rPr lang="en-US" dirty="0" err="1" smtClean="0"/>
              <a:t>di</a:t>
            </a:r>
            <a:r>
              <a:rPr lang="en-US" dirty="0" smtClean="0"/>
              <a:t> laptop : 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Ketik</a:t>
            </a:r>
            <a:r>
              <a:rPr lang="en-US" dirty="0" smtClean="0"/>
              <a:t> web.whatsapp.com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pencarian</a:t>
            </a:r>
            <a:r>
              <a:rPr lang="en-US" dirty="0" smtClean="0"/>
              <a:t> </a:t>
            </a:r>
            <a:r>
              <a:rPr lang="en-US" dirty="0" err="1" smtClean="0"/>
              <a:t>google</a:t>
            </a: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4295" r="16682" b="38889"/>
          <a:stretch>
            <a:fillRect/>
          </a:stretch>
        </p:blipFill>
        <p:spPr bwMode="auto">
          <a:xfrm>
            <a:off x="0" y="2209800"/>
            <a:ext cx="9144000" cy="397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en-US" dirty="0" smtClean="0"/>
              <a:t>Cara </a:t>
            </a:r>
            <a:r>
              <a:rPr lang="en-US" dirty="0" err="1" smtClean="0"/>
              <a:t>di</a:t>
            </a:r>
            <a:r>
              <a:rPr lang="en-US" dirty="0" smtClean="0"/>
              <a:t> HP :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Lambang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3076" name="Picture 4" descr="C:\Users\Suharmon\Downloads\BLOK BMD\WhatsApp Image 2020-06-20 at 16.11.16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905000"/>
            <a:ext cx="6848475" cy="4533900"/>
          </a:xfrm>
          <a:prstGeom prst="rect">
            <a:avLst/>
          </a:prstGeom>
          <a:noFill/>
        </p:spPr>
      </p:pic>
      <p:sp>
        <p:nvSpPr>
          <p:cNvPr id="7" name="Oval 6"/>
          <p:cNvSpPr/>
          <p:nvPr/>
        </p:nvSpPr>
        <p:spPr>
          <a:xfrm>
            <a:off x="7467600" y="2286000"/>
            <a:ext cx="762000" cy="9144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895600" y="4724400"/>
            <a:ext cx="4800600" cy="533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>
              <a:buFontTx/>
              <a:buChar char="-"/>
            </a:pPr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pilihan</a:t>
            </a:r>
            <a:r>
              <a:rPr lang="en-US" dirty="0" smtClean="0"/>
              <a:t> </a:t>
            </a:r>
            <a:r>
              <a:rPr lang="en-US" dirty="0" err="1" smtClean="0"/>
              <a:t>Whatsapp</a:t>
            </a:r>
            <a:r>
              <a:rPr lang="en-US" dirty="0" smtClean="0"/>
              <a:t> web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098" name="Picture 2" descr="C:\Users\Suharmon\Downloads\BLOK BMD\WhatsApp Image 2020-06-20 at 16.05.08.jpeg"/>
          <p:cNvPicPr>
            <a:picLocks noChangeAspect="1" noChangeArrowheads="1"/>
          </p:cNvPicPr>
          <p:nvPr/>
        </p:nvPicPr>
        <p:blipFill>
          <a:blip r:embed="rId2"/>
          <a:srcRect b="57813"/>
          <a:stretch>
            <a:fillRect/>
          </a:stretch>
        </p:blipFill>
        <p:spPr bwMode="auto">
          <a:xfrm>
            <a:off x="1524000" y="1143000"/>
            <a:ext cx="6858000" cy="5143500"/>
          </a:xfrm>
          <a:prstGeom prst="rect">
            <a:avLst/>
          </a:prstGeom>
          <a:noFill/>
        </p:spPr>
      </p:pic>
      <p:sp>
        <p:nvSpPr>
          <p:cNvPr id="5" name="Oval 4"/>
          <p:cNvSpPr/>
          <p:nvPr/>
        </p:nvSpPr>
        <p:spPr>
          <a:xfrm>
            <a:off x="4495800" y="3352800"/>
            <a:ext cx="3276600" cy="10668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/>
          <a:lstStyle/>
          <a:p>
            <a:pPr>
              <a:buFontTx/>
              <a:buChar char="-"/>
            </a:pPr>
            <a:r>
              <a:rPr lang="en-US" dirty="0" smtClean="0"/>
              <a:t>Scan barcode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laptop </a:t>
            </a:r>
            <a:r>
              <a:rPr lang="en-US" dirty="0" err="1" smtClean="0"/>
              <a:t>ke</a:t>
            </a:r>
            <a:r>
              <a:rPr lang="en-US" dirty="0" smtClean="0"/>
              <a:t> HP</a:t>
            </a:r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4295" r="16682" b="38889"/>
          <a:stretch>
            <a:fillRect/>
          </a:stretch>
        </p:blipFill>
        <p:spPr bwMode="auto">
          <a:xfrm>
            <a:off x="0" y="838200"/>
            <a:ext cx="9144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 descr="C:\Users\Suharmon\Downloads\BLOK BMD\WhatsApp Image 2020-06-20 at 16.05.15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838200"/>
            <a:ext cx="3304877" cy="5875338"/>
          </a:xfrm>
          <a:prstGeom prst="rect">
            <a:avLst/>
          </a:prstGeom>
          <a:noFill/>
        </p:spPr>
      </p:pic>
      <p:sp>
        <p:nvSpPr>
          <p:cNvPr id="6" name="Down Arrow 5"/>
          <p:cNvSpPr/>
          <p:nvPr/>
        </p:nvSpPr>
        <p:spPr>
          <a:xfrm rot="16200000">
            <a:off x="5181600" y="3581400"/>
            <a:ext cx="1143000" cy="99060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6294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3. </a:t>
            </a:r>
            <a:r>
              <a:rPr lang="en-US" dirty="0" err="1" smtClean="0"/>
              <a:t>Membuat</a:t>
            </a:r>
            <a:r>
              <a:rPr lang="en-US" dirty="0" smtClean="0"/>
              <a:t> Link Meet </a:t>
            </a:r>
            <a:r>
              <a:rPr lang="en-US" dirty="0" err="1" smtClean="0"/>
              <a:t>di</a:t>
            </a:r>
            <a:r>
              <a:rPr lang="en-US" dirty="0" smtClean="0"/>
              <a:t> Laptop</a:t>
            </a:r>
          </a:p>
          <a:p>
            <a:pPr>
              <a:buNone/>
            </a:pPr>
            <a:r>
              <a:rPr lang="en-US" dirty="0" smtClean="0"/>
              <a:t>Cara :</a:t>
            </a:r>
          </a:p>
          <a:p>
            <a:r>
              <a:rPr lang="en-US" dirty="0" smtClean="0"/>
              <a:t>Login email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gmail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endParaRPr lang="en-US" dirty="0" smtClean="0"/>
          </a:p>
          <a:p>
            <a:r>
              <a:rPr lang="en-US" dirty="0" err="1" smtClean="0"/>
              <a:t>Ketik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meet.google.com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pencarian</a:t>
            </a:r>
            <a:r>
              <a:rPr lang="en-US" dirty="0" smtClean="0"/>
              <a:t> </a:t>
            </a:r>
            <a:r>
              <a:rPr lang="en-US" dirty="0" err="1" smtClean="0"/>
              <a:t>google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r="17544" b="28230"/>
          <a:stretch>
            <a:fillRect/>
          </a:stretch>
        </p:blipFill>
        <p:spPr bwMode="auto">
          <a:xfrm>
            <a:off x="0" y="2743200"/>
            <a:ext cx="9144000" cy="4474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Oval 7"/>
          <p:cNvSpPr/>
          <p:nvPr/>
        </p:nvSpPr>
        <p:spPr>
          <a:xfrm>
            <a:off x="762000" y="2971800"/>
            <a:ext cx="1676400" cy="5334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Start a meeting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r="17544" b="28230"/>
          <a:stretch>
            <a:fillRect/>
          </a:stretch>
        </p:blipFill>
        <p:spPr bwMode="auto">
          <a:xfrm>
            <a:off x="0" y="1371600"/>
            <a:ext cx="9144000" cy="4474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val 5"/>
          <p:cNvSpPr/>
          <p:nvPr/>
        </p:nvSpPr>
        <p:spPr>
          <a:xfrm>
            <a:off x="228600" y="4876800"/>
            <a:ext cx="1752600" cy="8382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Join Now</a:t>
            </a:r>
          </a:p>
          <a:p>
            <a:pPr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r="6296" b="16667"/>
          <a:stretch>
            <a:fillRect/>
          </a:stretch>
        </p:blipFill>
        <p:spPr bwMode="auto">
          <a:xfrm>
            <a:off x="0" y="1447800"/>
            <a:ext cx="9144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val 5"/>
          <p:cNvSpPr/>
          <p:nvPr/>
        </p:nvSpPr>
        <p:spPr>
          <a:xfrm>
            <a:off x="6553200" y="3962400"/>
            <a:ext cx="1066800" cy="762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5516563"/>
          </a:xfrm>
        </p:spPr>
        <p:txBody>
          <a:bodyPr/>
          <a:lstStyle/>
          <a:p>
            <a:r>
              <a:rPr lang="en-US" dirty="0" smtClean="0"/>
              <a:t>Copy link yang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grup</a:t>
            </a:r>
            <a:r>
              <a:rPr lang="en-US" dirty="0" smtClean="0"/>
              <a:t> WA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r="2782" b="13542"/>
          <a:stretch>
            <a:fillRect/>
          </a:stretch>
        </p:blipFill>
        <p:spPr bwMode="auto">
          <a:xfrm>
            <a:off x="0" y="533400"/>
            <a:ext cx="91440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val 6"/>
          <p:cNvSpPr/>
          <p:nvPr/>
        </p:nvSpPr>
        <p:spPr>
          <a:xfrm>
            <a:off x="3276600" y="2819400"/>
            <a:ext cx="2895600" cy="9144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 l="32796" t="57292" r="1611" b="12500"/>
          <a:stretch>
            <a:fillRect/>
          </a:stretch>
        </p:blipFill>
        <p:spPr bwMode="auto">
          <a:xfrm>
            <a:off x="0" y="4648200"/>
            <a:ext cx="9144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Down Arrow 8"/>
          <p:cNvSpPr/>
          <p:nvPr/>
        </p:nvSpPr>
        <p:spPr>
          <a:xfrm>
            <a:off x="4419600" y="4191000"/>
            <a:ext cx="762000" cy="121920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166</Words>
  <Application>Microsoft Office PowerPoint</Application>
  <PresentationFormat>On-screen Show (4:3)</PresentationFormat>
  <Paragraphs>36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Tutorial Bikin Link Google Meet Pertama Kali di Laptop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Tutorial Akses Lanjutan Link Google Meet di Laptop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Tutorial Bikin Link Google Meet Pertama Kali di Laptop</dc:title>
  <dc:creator>Suharmon</dc:creator>
  <cp:lastModifiedBy>Suharmon</cp:lastModifiedBy>
  <cp:revision>1</cp:revision>
  <dcterms:created xsi:type="dcterms:W3CDTF">2020-06-20T07:14:57Z</dcterms:created>
  <dcterms:modified xsi:type="dcterms:W3CDTF">2020-06-20T09:18:30Z</dcterms:modified>
</cp:coreProperties>
</file>